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357" r:id="rId3"/>
    <p:sldId id="294" r:id="rId4"/>
    <p:sldId id="295" r:id="rId5"/>
    <p:sldId id="256" r:id="rId6"/>
    <p:sldId id="358"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5"/>
    <p:restoredTop sz="94663"/>
  </p:normalViewPr>
  <p:slideViewPr>
    <p:cSldViewPr snapToGrid="0" snapToObjects="1">
      <p:cViewPr varScale="1">
        <p:scale>
          <a:sx n="85" d="100"/>
          <a:sy n="85" d="100"/>
        </p:scale>
        <p:origin x="1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78D413-77AC-1E42-8ABB-215B4E483CD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8A4A420-00FB-A04E-A0B5-B4A0CB39B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0E0CEF5-B561-3049-AB4D-D2B0FC22696A}"/>
              </a:ext>
            </a:extLst>
          </p:cNvPr>
          <p:cNvSpPr>
            <a:spLocks noGrp="1"/>
          </p:cNvSpPr>
          <p:nvPr>
            <p:ph type="dt" sz="half" idx="10"/>
          </p:nvPr>
        </p:nvSpPr>
        <p:spPr/>
        <p:txBody>
          <a:bodyPr/>
          <a:lstStyle/>
          <a:p>
            <a:fld id="{9BB80746-17D6-2E47-857C-93C6D4CA442D}" type="datetimeFigureOut">
              <a:rPr kumimoji="1" lang="ja-JP" altLang="en-US" smtClean="0"/>
              <a:t>2020/10/2</a:t>
            </a:fld>
            <a:endParaRPr kumimoji="1" lang="ja-JP" altLang="en-US"/>
          </a:p>
        </p:txBody>
      </p:sp>
      <p:sp>
        <p:nvSpPr>
          <p:cNvPr id="5" name="フッター プレースホルダー 4">
            <a:extLst>
              <a:ext uri="{FF2B5EF4-FFF2-40B4-BE49-F238E27FC236}">
                <a16:creationId xmlns:a16="http://schemas.microsoft.com/office/drawing/2014/main" id="{77FB61A5-249C-0346-9984-E89895F0B7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AD3365-CC3D-414D-BF2F-F61BF0C87767}"/>
              </a:ext>
            </a:extLst>
          </p:cNvPr>
          <p:cNvSpPr>
            <a:spLocks noGrp="1"/>
          </p:cNvSpPr>
          <p:nvPr>
            <p:ph type="sldNum" sz="quarter" idx="12"/>
          </p:nvPr>
        </p:nvSpPr>
        <p:spPr/>
        <p:txBody>
          <a:body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274218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68D8E3-7466-3F49-A58E-DF1654F95DB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F3BBCC-38C5-6045-9FA5-916BD60844C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1B117A-9BA9-F74B-8277-99C4207D981A}"/>
              </a:ext>
            </a:extLst>
          </p:cNvPr>
          <p:cNvSpPr>
            <a:spLocks noGrp="1"/>
          </p:cNvSpPr>
          <p:nvPr>
            <p:ph type="dt" sz="half" idx="10"/>
          </p:nvPr>
        </p:nvSpPr>
        <p:spPr/>
        <p:txBody>
          <a:bodyPr/>
          <a:lstStyle/>
          <a:p>
            <a:fld id="{9BB80746-17D6-2E47-857C-93C6D4CA442D}" type="datetimeFigureOut">
              <a:rPr kumimoji="1" lang="ja-JP" altLang="en-US" smtClean="0"/>
              <a:t>2020/10/2</a:t>
            </a:fld>
            <a:endParaRPr kumimoji="1" lang="ja-JP" altLang="en-US"/>
          </a:p>
        </p:txBody>
      </p:sp>
      <p:sp>
        <p:nvSpPr>
          <p:cNvPr id="5" name="フッター プレースホルダー 4">
            <a:extLst>
              <a:ext uri="{FF2B5EF4-FFF2-40B4-BE49-F238E27FC236}">
                <a16:creationId xmlns:a16="http://schemas.microsoft.com/office/drawing/2014/main" id="{F9887B9A-6353-8B4D-AAAA-01B876FBAD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699793-BFEF-A840-ABB2-60961F94F8A6}"/>
              </a:ext>
            </a:extLst>
          </p:cNvPr>
          <p:cNvSpPr>
            <a:spLocks noGrp="1"/>
          </p:cNvSpPr>
          <p:nvPr>
            <p:ph type="sldNum" sz="quarter" idx="12"/>
          </p:nvPr>
        </p:nvSpPr>
        <p:spPr/>
        <p:txBody>
          <a:body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282008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C15BC45-E2D6-9F40-9064-0C5EF621EC9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08163C-816C-DB40-902C-AE4786C4F07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1556A0-92BA-0647-8712-1E8873A38D7D}"/>
              </a:ext>
            </a:extLst>
          </p:cNvPr>
          <p:cNvSpPr>
            <a:spLocks noGrp="1"/>
          </p:cNvSpPr>
          <p:nvPr>
            <p:ph type="dt" sz="half" idx="10"/>
          </p:nvPr>
        </p:nvSpPr>
        <p:spPr/>
        <p:txBody>
          <a:bodyPr/>
          <a:lstStyle/>
          <a:p>
            <a:fld id="{9BB80746-17D6-2E47-857C-93C6D4CA442D}" type="datetimeFigureOut">
              <a:rPr kumimoji="1" lang="ja-JP" altLang="en-US" smtClean="0"/>
              <a:t>2020/10/2</a:t>
            </a:fld>
            <a:endParaRPr kumimoji="1" lang="ja-JP" altLang="en-US"/>
          </a:p>
        </p:txBody>
      </p:sp>
      <p:sp>
        <p:nvSpPr>
          <p:cNvPr id="5" name="フッター プレースホルダー 4">
            <a:extLst>
              <a:ext uri="{FF2B5EF4-FFF2-40B4-BE49-F238E27FC236}">
                <a16:creationId xmlns:a16="http://schemas.microsoft.com/office/drawing/2014/main" id="{A1BCDF0F-5C64-DC46-844B-97F3D03FF1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A79649-9483-0240-BEB1-B5F2A6DB838B}"/>
              </a:ext>
            </a:extLst>
          </p:cNvPr>
          <p:cNvSpPr>
            <a:spLocks noGrp="1"/>
          </p:cNvSpPr>
          <p:nvPr>
            <p:ph type="sldNum" sz="quarter" idx="12"/>
          </p:nvPr>
        </p:nvSpPr>
        <p:spPr/>
        <p:txBody>
          <a:body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164783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BE1826-E3CC-9747-AD74-7CC3A034BE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F70F1C4-D4D9-3441-A3F0-CBC8442A60F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ECB79D-FD8B-CA46-9202-CBF920BF7FBA}"/>
              </a:ext>
            </a:extLst>
          </p:cNvPr>
          <p:cNvSpPr>
            <a:spLocks noGrp="1"/>
          </p:cNvSpPr>
          <p:nvPr>
            <p:ph type="dt" sz="half" idx="10"/>
          </p:nvPr>
        </p:nvSpPr>
        <p:spPr/>
        <p:txBody>
          <a:bodyPr/>
          <a:lstStyle/>
          <a:p>
            <a:fld id="{9BB80746-17D6-2E47-857C-93C6D4CA442D}" type="datetimeFigureOut">
              <a:rPr kumimoji="1" lang="ja-JP" altLang="en-US" smtClean="0"/>
              <a:t>2020/10/2</a:t>
            </a:fld>
            <a:endParaRPr kumimoji="1" lang="ja-JP" altLang="en-US"/>
          </a:p>
        </p:txBody>
      </p:sp>
      <p:sp>
        <p:nvSpPr>
          <p:cNvPr id="5" name="フッター プレースホルダー 4">
            <a:extLst>
              <a:ext uri="{FF2B5EF4-FFF2-40B4-BE49-F238E27FC236}">
                <a16:creationId xmlns:a16="http://schemas.microsoft.com/office/drawing/2014/main" id="{C04CC1D1-7B6B-4645-B25F-4AA90971F1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9A923D-575F-DD46-9645-209AF18A9B7C}"/>
              </a:ext>
            </a:extLst>
          </p:cNvPr>
          <p:cNvSpPr>
            <a:spLocks noGrp="1"/>
          </p:cNvSpPr>
          <p:nvPr>
            <p:ph type="sldNum" sz="quarter" idx="12"/>
          </p:nvPr>
        </p:nvSpPr>
        <p:spPr/>
        <p:txBody>
          <a:body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120780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CC5D65-F2C8-9E42-9C89-63FB9DA316D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B72A29-BFE6-7240-8D86-E4E178DD7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A6AFEA-0CB8-3546-9AD2-4B118E34165A}"/>
              </a:ext>
            </a:extLst>
          </p:cNvPr>
          <p:cNvSpPr>
            <a:spLocks noGrp="1"/>
          </p:cNvSpPr>
          <p:nvPr>
            <p:ph type="dt" sz="half" idx="10"/>
          </p:nvPr>
        </p:nvSpPr>
        <p:spPr/>
        <p:txBody>
          <a:bodyPr/>
          <a:lstStyle/>
          <a:p>
            <a:fld id="{9BB80746-17D6-2E47-857C-93C6D4CA442D}" type="datetimeFigureOut">
              <a:rPr kumimoji="1" lang="ja-JP" altLang="en-US" smtClean="0"/>
              <a:t>2020/10/2</a:t>
            </a:fld>
            <a:endParaRPr kumimoji="1" lang="ja-JP" altLang="en-US"/>
          </a:p>
        </p:txBody>
      </p:sp>
      <p:sp>
        <p:nvSpPr>
          <p:cNvPr id="5" name="フッター プレースホルダー 4">
            <a:extLst>
              <a:ext uri="{FF2B5EF4-FFF2-40B4-BE49-F238E27FC236}">
                <a16:creationId xmlns:a16="http://schemas.microsoft.com/office/drawing/2014/main" id="{6D868D10-ED9E-E64E-AA46-738E8ED01F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F7B0C1-474F-A242-A201-56881A527F9A}"/>
              </a:ext>
            </a:extLst>
          </p:cNvPr>
          <p:cNvSpPr>
            <a:spLocks noGrp="1"/>
          </p:cNvSpPr>
          <p:nvPr>
            <p:ph type="sldNum" sz="quarter" idx="12"/>
          </p:nvPr>
        </p:nvSpPr>
        <p:spPr/>
        <p:txBody>
          <a:body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319270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68AC3-C2B7-644B-9AA2-81AAD48463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B4E0B7-8457-C743-AC9A-DBA2766E36F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4262007-6367-8A4A-8B89-ECC1B6CB9F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9ADC0CA-C84C-0B47-9638-CBE610FEE50F}"/>
              </a:ext>
            </a:extLst>
          </p:cNvPr>
          <p:cNvSpPr>
            <a:spLocks noGrp="1"/>
          </p:cNvSpPr>
          <p:nvPr>
            <p:ph type="dt" sz="half" idx="10"/>
          </p:nvPr>
        </p:nvSpPr>
        <p:spPr/>
        <p:txBody>
          <a:bodyPr/>
          <a:lstStyle/>
          <a:p>
            <a:fld id="{9BB80746-17D6-2E47-857C-93C6D4CA442D}" type="datetimeFigureOut">
              <a:rPr kumimoji="1" lang="ja-JP" altLang="en-US" smtClean="0"/>
              <a:t>2020/10/2</a:t>
            </a:fld>
            <a:endParaRPr kumimoji="1" lang="ja-JP" altLang="en-US"/>
          </a:p>
        </p:txBody>
      </p:sp>
      <p:sp>
        <p:nvSpPr>
          <p:cNvPr id="6" name="フッター プレースホルダー 5">
            <a:extLst>
              <a:ext uri="{FF2B5EF4-FFF2-40B4-BE49-F238E27FC236}">
                <a16:creationId xmlns:a16="http://schemas.microsoft.com/office/drawing/2014/main" id="{242B8755-C9E4-2B45-BAFB-3E0CCB275E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8D13E7E-7583-044F-9FD4-4D5F453B7F58}"/>
              </a:ext>
            </a:extLst>
          </p:cNvPr>
          <p:cNvSpPr>
            <a:spLocks noGrp="1"/>
          </p:cNvSpPr>
          <p:nvPr>
            <p:ph type="sldNum" sz="quarter" idx="12"/>
          </p:nvPr>
        </p:nvSpPr>
        <p:spPr/>
        <p:txBody>
          <a:body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22161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9C53E3-5019-B347-9E23-FFB4D343A20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AF1417-DA95-7748-804D-998504BFDC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FF63B40-4576-154E-8E72-888AC118CEC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A630558-6D58-2C46-84F2-C14FE611A2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37EEB7A-6487-A745-ACE5-4231A956305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BCDED1E-679A-A64D-9EFE-36550A4B9C6C}"/>
              </a:ext>
            </a:extLst>
          </p:cNvPr>
          <p:cNvSpPr>
            <a:spLocks noGrp="1"/>
          </p:cNvSpPr>
          <p:nvPr>
            <p:ph type="dt" sz="half" idx="10"/>
          </p:nvPr>
        </p:nvSpPr>
        <p:spPr/>
        <p:txBody>
          <a:bodyPr/>
          <a:lstStyle/>
          <a:p>
            <a:fld id="{9BB80746-17D6-2E47-857C-93C6D4CA442D}" type="datetimeFigureOut">
              <a:rPr kumimoji="1" lang="ja-JP" altLang="en-US" smtClean="0"/>
              <a:t>2020/10/2</a:t>
            </a:fld>
            <a:endParaRPr kumimoji="1" lang="ja-JP" altLang="en-US"/>
          </a:p>
        </p:txBody>
      </p:sp>
      <p:sp>
        <p:nvSpPr>
          <p:cNvPr id="8" name="フッター プレースホルダー 7">
            <a:extLst>
              <a:ext uri="{FF2B5EF4-FFF2-40B4-BE49-F238E27FC236}">
                <a16:creationId xmlns:a16="http://schemas.microsoft.com/office/drawing/2014/main" id="{769FE7CE-8FFE-B84B-AAAE-BC8AD0E137E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8EFD33B-4AD1-8B4C-8C4F-5899D1F9D43E}"/>
              </a:ext>
            </a:extLst>
          </p:cNvPr>
          <p:cNvSpPr>
            <a:spLocks noGrp="1"/>
          </p:cNvSpPr>
          <p:nvPr>
            <p:ph type="sldNum" sz="quarter" idx="12"/>
          </p:nvPr>
        </p:nvSpPr>
        <p:spPr/>
        <p:txBody>
          <a:body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2141526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C50F9-D783-DF4A-B200-4F4993F804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B9C950E-953A-294D-B030-6165B414F051}"/>
              </a:ext>
            </a:extLst>
          </p:cNvPr>
          <p:cNvSpPr>
            <a:spLocks noGrp="1"/>
          </p:cNvSpPr>
          <p:nvPr>
            <p:ph type="dt" sz="half" idx="10"/>
          </p:nvPr>
        </p:nvSpPr>
        <p:spPr/>
        <p:txBody>
          <a:bodyPr/>
          <a:lstStyle/>
          <a:p>
            <a:fld id="{9BB80746-17D6-2E47-857C-93C6D4CA442D}" type="datetimeFigureOut">
              <a:rPr kumimoji="1" lang="ja-JP" altLang="en-US" smtClean="0"/>
              <a:t>2020/10/2</a:t>
            </a:fld>
            <a:endParaRPr kumimoji="1" lang="ja-JP" altLang="en-US"/>
          </a:p>
        </p:txBody>
      </p:sp>
      <p:sp>
        <p:nvSpPr>
          <p:cNvPr id="4" name="フッター プレースホルダー 3">
            <a:extLst>
              <a:ext uri="{FF2B5EF4-FFF2-40B4-BE49-F238E27FC236}">
                <a16:creationId xmlns:a16="http://schemas.microsoft.com/office/drawing/2014/main" id="{1B71AA01-0CB0-EC42-8119-99FE0872BBF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4E771A3-118C-9949-AB90-129261AC219F}"/>
              </a:ext>
            </a:extLst>
          </p:cNvPr>
          <p:cNvSpPr>
            <a:spLocks noGrp="1"/>
          </p:cNvSpPr>
          <p:nvPr>
            <p:ph type="sldNum" sz="quarter" idx="12"/>
          </p:nvPr>
        </p:nvSpPr>
        <p:spPr/>
        <p:txBody>
          <a:body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142974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23F2F16-9981-5640-BBC7-3E108E8E931E}"/>
              </a:ext>
            </a:extLst>
          </p:cNvPr>
          <p:cNvSpPr>
            <a:spLocks noGrp="1"/>
          </p:cNvSpPr>
          <p:nvPr>
            <p:ph type="dt" sz="half" idx="10"/>
          </p:nvPr>
        </p:nvSpPr>
        <p:spPr/>
        <p:txBody>
          <a:bodyPr/>
          <a:lstStyle/>
          <a:p>
            <a:fld id="{9BB80746-17D6-2E47-857C-93C6D4CA442D}" type="datetimeFigureOut">
              <a:rPr kumimoji="1" lang="ja-JP" altLang="en-US" smtClean="0"/>
              <a:t>2020/10/2</a:t>
            </a:fld>
            <a:endParaRPr kumimoji="1" lang="ja-JP" altLang="en-US"/>
          </a:p>
        </p:txBody>
      </p:sp>
      <p:sp>
        <p:nvSpPr>
          <p:cNvPr id="3" name="フッター プレースホルダー 2">
            <a:extLst>
              <a:ext uri="{FF2B5EF4-FFF2-40B4-BE49-F238E27FC236}">
                <a16:creationId xmlns:a16="http://schemas.microsoft.com/office/drawing/2014/main" id="{2F65001F-1685-0E45-A915-90DC72320CA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570854E-D976-FF49-BA37-DEE5CD308B06}"/>
              </a:ext>
            </a:extLst>
          </p:cNvPr>
          <p:cNvSpPr>
            <a:spLocks noGrp="1"/>
          </p:cNvSpPr>
          <p:nvPr>
            <p:ph type="sldNum" sz="quarter" idx="12"/>
          </p:nvPr>
        </p:nvSpPr>
        <p:spPr/>
        <p:txBody>
          <a:body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133115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766A1B-E9A2-5A4D-A9D1-B3A247A5B6F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050F37-B645-624B-9BB3-6F1B610DD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BE10207-D51C-5B46-94C6-FB887F1E8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517AC6C-3124-8344-8E6A-1B689B82D73B}"/>
              </a:ext>
            </a:extLst>
          </p:cNvPr>
          <p:cNvSpPr>
            <a:spLocks noGrp="1"/>
          </p:cNvSpPr>
          <p:nvPr>
            <p:ph type="dt" sz="half" idx="10"/>
          </p:nvPr>
        </p:nvSpPr>
        <p:spPr/>
        <p:txBody>
          <a:bodyPr/>
          <a:lstStyle/>
          <a:p>
            <a:fld id="{9BB80746-17D6-2E47-857C-93C6D4CA442D}" type="datetimeFigureOut">
              <a:rPr kumimoji="1" lang="ja-JP" altLang="en-US" smtClean="0"/>
              <a:t>2020/10/2</a:t>
            </a:fld>
            <a:endParaRPr kumimoji="1" lang="ja-JP" altLang="en-US"/>
          </a:p>
        </p:txBody>
      </p:sp>
      <p:sp>
        <p:nvSpPr>
          <p:cNvPr id="6" name="フッター プレースホルダー 5">
            <a:extLst>
              <a:ext uri="{FF2B5EF4-FFF2-40B4-BE49-F238E27FC236}">
                <a16:creationId xmlns:a16="http://schemas.microsoft.com/office/drawing/2014/main" id="{19AA4EE1-FC64-BB4F-8282-7741A3330A3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2BFEEB-F7AD-AB4C-8FB2-0396AAD4457A}"/>
              </a:ext>
            </a:extLst>
          </p:cNvPr>
          <p:cNvSpPr>
            <a:spLocks noGrp="1"/>
          </p:cNvSpPr>
          <p:nvPr>
            <p:ph type="sldNum" sz="quarter" idx="12"/>
          </p:nvPr>
        </p:nvSpPr>
        <p:spPr/>
        <p:txBody>
          <a:body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422856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289AD-DE13-3144-A6AD-2D1829BF67A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D1828F6-3771-994F-A30D-AB446A8936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6A441A-0FA7-4642-8FBA-46BCE954A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74BA3C-DEE2-E140-9310-DFE2BD07B64E}"/>
              </a:ext>
            </a:extLst>
          </p:cNvPr>
          <p:cNvSpPr>
            <a:spLocks noGrp="1"/>
          </p:cNvSpPr>
          <p:nvPr>
            <p:ph type="dt" sz="half" idx="10"/>
          </p:nvPr>
        </p:nvSpPr>
        <p:spPr/>
        <p:txBody>
          <a:bodyPr/>
          <a:lstStyle/>
          <a:p>
            <a:fld id="{9BB80746-17D6-2E47-857C-93C6D4CA442D}" type="datetimeFigureOut">
              <a:rPr kumimoji="1" lang="ja-JP" altLang="en-US" smtClean="0"/>
              <a:t>2020/10/2</a:t>
            </a:fld>
            <a:endParaRPr kumimoji="1" lang="ja-JP" altLang="en-US"/>
          </a:p>
        </p:txBody>
      </p:sp>
      <p:sp>
        <p:nvSpPr>
          <p:cNvPr id="6" name="フッター プレースホルダー 5">
            <a:extLst>
              <a:ext uri="{FF2B5EF4-FFF2-40B4-BE49-F238E27FC236}">
                <a16:creationId xmlns:a16="http://schemas.microsoft.com/office/drawing/2014/main" id="{3A2D0B8A-DB30-8B42-9EA3-CC3F940380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FDCA49-C33F-434C-9FBC-140AA6322A05}"/>
              </a:ext>
            </a:extLst>
          </p:cNvPr>
          <p:cNvSpPr>
            <a:spLocks noGrp="1"/>
          </p:cNvSpPr>
          <p:nvPr>
            <p:ph type="sldNum" sz="quarter" idx="12"/>
          </p:nvPr>
        </p:nvSpPr>
        <p:spPr/>
        <p:txBody>
          <a:body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222213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280275D-BB0B-714A-838F-5D2B6967E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D340A1-F346-1F4F-9AD2-62BD06EF9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B9CE3A-C82A-8348-B860-6551CF3E8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80746-17D6-2E47-857C-93C6D4CA442D}" type="datetimeFigureOut">
              <a:rPr kumimoji="1" lang="ja-JP" altLang="en-US" smtClean="0"/>
              <a:t>2020/10/2</a:t>
            </a:fld>
            <a:endParaRPr kumimoji="1" lang="ja-JP" altLang="en-US"/>
          </a:p>
        </p:txBody>
      </p:sp>
      <p:sp>
        <p:nvSpPr>
          <p:cNvPr id="5" name="フッター プレースホルダー 4">
            <a:extLst>
              <a:ext uri="{FF2B5EF4-FFF2-40B4-BE49-F238E27FC236}">
                <a16:creationId xmlns:a16="http://schemas.microsoft.com/office/drawing/2014/main" id="{450A0927-19AF-5440-AC43-E0664DCC0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6D57F25-3BF3-1448-89DE-4193D67C1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72592-0BE3-6041-9BD5-6FFF3080F6A0}" type="slidenum">
              <a:rPr kumimoji="1" lang="ja-JP" altLang="en-US" smtClean="0"/>
              <a:t>‹#›</a:t>
            </a:fld>
            <a:endParaRPr kumimoji="1" lang="ja-JP" altLang="en-US"/>
          </a:p>
        </p:txBody>
      </p:sp>
    </p:spTree>
    <p:extLst>
      <p:ext uri="{BB962C8B-B14F-4D97-AF65-F5344CB8AC3E}">
        <p14:creationId xmlns:p14="http://schemas.microsoft.com/office/powerpoint/2010/main" val="349745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5FD51B4-4EC1-844A-871C-C5AAFC5D7272}"/>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図 3" descr="介護ラボしゅう　ロゴ②.png">
            <a:extLst>
              <a:ext uri="{FF2B5EF4-FFF2-40B4-BE49-F238E27FC236}">
                <a16:creationId xmlns:a16="http://schemas.microsoft.com/office/drawing/2014/main" id="{634B4325-A85B-CA4C-8934-4F6CDEE18B54}"/>
              </a:ext>
            </a:extLst>
          </p:cNvPr>
          <p:cNvPicPr>
            <a:picLocks noChangeAspect="1"/>
          </p:cNvPicPr>
          <p:nvPr/>
        </p:nvPicPr>
        <p:blipFill>
          <a:blip r:embed="rId3" cstate="print"/>
          <a:stretch>
            <a:fillRect/>
          </a:stretch>
        </p:blipFill>
        <p:spPr>
          <a:xfrm>
            <a:off x="4329498" y="2781297"/>
            <a:ext cx="3533004" cy="3533004"/>
          </a:xfrm>
          <a:prstGeom prst="rect">
            <a:avLst/>
          </a:prstGeom>
        </p:spPr>
      </p:pic>
    </p:spTree>
    <p:extLst>
      <p:ext uri="{BB962C8B-B14F-4D97-AF65-F5344CB8AC3E}">
        <p14:creationId xmlns:p14="http://schemas.microsoft.com/office/powerpoint/2010/main" val="128348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0780" y="160565"/>
            <a:ext cx="8229600" cy="1143000"/>
          </a:xfrm>
        </p:spPr>
        <p:txBody>
          <a:bodyPr anchor="b">
            <a:normAutofit/>
          </a:bodyPr>
          <a:lstStyle/>
          <a:p>
            <a:r>
              <a:rPr lang="ja-JP" altLang="en-US" sz="4000">
                <a:solidFill>
                  <a:srgbClr val="262626"/>
                </a:solidFill>
                <a:latin typeface="+mj-ea"/>
                <a:cs typeface="ヒラギノ角ゴ Pro W3"/>
              </a:rPr>
              <a:t>自己紹介</a:t>
            </a:r>
            <a:endParaRPr lang="ja-JP" altLang="en-US" sz="4000" dirty="0">
              <a:solidFill>
                <a:srgbClr val="262626"/>
              </a:solidFill>
              <a:latin typeface="+mj-ea"/>
              <a:cs typeface="ヒラギノ角ゴ Pro W3"/>
            </a:endParaRPr>
          </a:p>
        </p:txBody>
      </p:sp>
      <p:cxnSp>
        <p:nvCxnSpPr>
          <p:cNvPr id="8" name="直線コネクタ 7"/>
          <p:cNvCxnSpPr>
            <a:cxnSpLocks/>
          </p:cNvCxnSpPr>
          <p:nvPr/>
        </p:nvCxnSpPr>
        <p:spPr>
          <a:xfrm>
            <a:off x="728133" y="1303565"/>
            <a:ext cx="10651067" cy="0"/>
          </a:xfrm>
          <a:prstGeom prst="line">
            <a:avLst/>
          </a:prstGeom>
          <a:ln>
            <a:solidFill>
              <a:srgbClr val="099AB6"/>
            </a:solidFill>
          </a:ln>
          <a:effectLst/>
        </p:spPr>
        <p:style>
          <a:lnRef idx="2">
            <a:schemeClr val="accent1"/>
          </a:lnRef>
          <a:fillRef idx="0">
            <a:schemeClr val="accent1"/>
          </a:fillRef>
          <a:effectRef idx="1">
            <a:schemeClr val="accent1"/>
          </a:effectRef>
          <a:fontRef idx="minor">
            <a:schemeClr val="tx1"/>
          </a:fontRef>
        </p:style>
      </p:cxnSp>
      <p:sp>
        <p:nvSpPr>
          <p:cNvPr id="12" name="正方形/長方形 11">
            <a:extLst>
              <a:ext uri="{FF2B5EF4-FFF2-40B4-BE49-F238E27FC236}">
                <a16:creationId xmlns:a16="http://schemas.microsoft.com/office/drawing/2014/main" id="{6E1F58E3-1DC6-F142-8084-EB456332E30C}"/>
              </a:ext>
            </a:extLst>
          </p:cNvPr>
          <p:cNvSpPr/>
          <p:nvPr/>
        </p:nvSpPr>
        <p:spPr>
          <a:xfrm>
            <a:off x="6749512" y="4547710"/>
            <a:ext cx="5442488" cy="2031325"/>
          </a:xfrm>
          <a:prstGeom prst="rect">
            <a:avLst/>
          </a:prstGeom>
        </p:spPr>
        <p:txBody>
          <a:bodyPr wrap="square">
            <a:spAutoFit/>
          </a:bodyPr>
          <a:lstStyle/>
          <a:p>
            <a:r>
              <a:rPr lang="ja-JP" altLang="en-US">
                <a:latin typeface="+mj-ea"/>
                <a:ea typeface="+mj-ea"/>
              </a:rPr>
              <a:t>・東京都三鷹市出身</a:t>
            </a:r>
          </a:p>
          <a:p>
            <a:r>
              <a:rPr lang="ja-JP" altLang="en-US">
                <a:latin typeface="+mj-ea"/>
                <a:ea typeface="+mj-ea"/>
              </a:rPr>
              <a:t>・介護福祉士、介護支援専門員</a:t>
            </a:r>
          </a:p>
          <a:p>
            <a:r>
              <a:rPr lang="ja-JP" altLang="en-US">
                <a:latin typeface="+mj-ea"/>
                <a:ea typeface="+mj-ea"/>
              </a:rPr>
              <a:t>・株式会社</a:t>
            </a:r>
            <a:r>
              <a:rPr lang="en" altLang="ja-JP" dirty="0" err="1">
                <a:latin typeface="+mj-ea"/>
                <a:ea typeface="+mj-ea"/>
              </a:rPr>
              <a:t>Salud</a:t>
            </a:r>
            <a:r>
              <a:rPr lang="en" altLang="ja-JP" dirty="0">
                <a:latin typeface="+mj-ea"/>
                <a:ea typeface="+mj-ea"/>
              </a:rPr>
              <a:t> </a:t>
            </a:r>
            <a:r>
              <a:rPr lang="ja-JP" altLang="en-US">
                <a:latin typeface="+mj-ea"/>
                <a:ea typeface="+mj-ea"/>
              </a:rPr>
              <a:t>代表取締役</a:t>
            </a:r>
          </a:p>
          <a:p>
            <a:r>
              <a:rPr lang="ja-JP" altLang="en-US">
                <a:latin typeface="+mj-ea"/>
                <a:ea typeface="+mj-ea"/>
              </a:rPr>
              <a:t>・介護ラボしゅう 代表</a:t>
            </a:r>
          </a:p>
          <a:p>
            <a:r>
              <a:rPr lang="ja-JP" altLang="en-US">
                <a:latin typeface="+mj-ea"/>
                <a:ea typeface="+mj-ea"/>
              </a:rPr>
              <a:t>・</a:t>
            </a:r>
            <a:r>
              <a:rPr lang="en" altLang="ja-JP" dirty="0">
                <a:latin typeface="+mj-ea"/>
                <a:ea typeface="+mj-ea"/>
              </a:rPr>
              <a:t>NPO</a:t>
            </a:r>
            <a:r>
              <a:rPr lang="ja-JP" altLang="en-US">
                <a:latin typeface="+mj-ea"/>
                <a:ea typeface="+mj-ea"/>
              </a:rPr>
              <a:t>法人</a:t>
            </a:r>
            <a:r>
              <a:rPr lang="en" altLang="ja-JP" dirty="0" err="1">
                <a:latin typeface="+mj-ea"/>
                <a:ea typeface="+mj-ea"/>
              </a:rPr>
              <a:t>Ubdobe</a:t>
            </a:r>
            <a:r>
              <a:rPr lang="en" altLang="ja-JP" dirty="0">
                <a:latin typeface="+mj-ea"/>
                <a:ea typeface="+mj-ea"/>
              </a:rPr>
              <a:t> </a:t>
            </a:r>
            <a:r>
              <a:rPr lang="ja-JP" altLang="en-US">
                <a:latin typeface="+mj-ea"/>
                <a:ea typeface="+mj-ea"/>
              </a:rPr>
              <a:t>理事</a:t>
            </a:r>
          </a:p>
          <a:p>
            <a:r>
              <a:rPr lang="ja-JP" altLang="en-US">
                <a:latin typeface="+mj-ea"/>
                <a:ea typeface="+mj-ea"/>
              </a:rPr>
              <a:t>・</a:t>
            </a:r>
            <a:r>
              <a:rPr lang="en-US" altLang="ja-JP" dirty="0">
                <a:latin typeface="+mj-ea"/>
                <a:ea typeface="+mj-ea"/>
              </a:rPr>
              <a:t>(</a:t>
            </a:r>
            <a:r>
              <a:rPr lang="ja-JP" altLang="en-US">
                <a:latin typeface="+mj-ea"/>
                <a:ea typeface="+mj-ea"/>
              </a:rPr>
              <a:t>株</a:t>
            </a:r>
            <a:r>
              <a:rPr lang="en-US" altLang="ja-JP" dirty="0">
                <a:latin typeface="+mj-ea"/>
                <a:ea typeface="+mj-ea"/>
              </a:rPr>
              <a:t>)</a:t>
            </a:r>
            <a:r>
              <a:rPr lang="ja-JP" altLang="en-US">
                <a:latin typeface="+mj-ea"/>
                <a:ea typeface="+mj-ea"/>
              </a:rPr>
              <a:t>介護コネクション　アドバイザー</a:t>
            </a:r>
          </a:p>
          <a:p>
            <a:r>
              <a:rPr lang="ja-JP" altLang="en-US">
                <a:latin typeface="+mj-ea"/>
                <a:ea typeface="+mj-ea"/>
              </a:rPr>
              <a:t>・現場経験</a:t>
            </a:r>
            <a:r>
              <a:rPr lang="en-US" altLang="ja-JP" dirty="0">
                <a:latin typeface="+mj-ea"/>
                <a:ea typeface="+mj-ea"/>
              </a:rPr>
              <a:t>16</a:t>
            </a:r>
            <a:r>
              <a:rPr lang="ja-JP" altLang="en-US">
                <a:latin typeface="+mj-ea"/>
                <a:ea typeface="+mj-ea"/>
              </a:rPr>
              <a:t>年目</a:t>
            </a:r>
            <a:r>
              <a:rPr lang="en-US" altLang="ja-JP" dirty="0">
                <a:latin typeface="+mj-ea"/>
                <a:ea typeface="+mj-ea"/>
              </a:rPr>
              <a:t>【</a:t>
            </a:r>
            <a:r>
              <a:rPr lang="ja-JP" altLang="en-US">
                <a:latin typeface="+mj-ea"/>
                <a:ea typeface="+mj-ea"/>
              </a:rPr>
              <a:t>特養・デイサービス</a:t>
            </a:r>
            <a:r>
              <a:rPr lang="en-US" altLang="ja-JP" dirty="0">
                <a:latin typeface="+mj-ea"/>
                <a:ea typeface="+mj-ea"/>
              </a:rPr>
              <a:t>】</a:t>
            </a:r>
            <a:endParaRPr lang="ja-JP" altLang="en-US">
              <a:latin typeface="+mj-ea"/>
              <a:ea typeface="+mj-ea"/>
            </a:endParaRPr>
          </a:p>
        </p:txBody>
      </p:sp>
      <p:sp>
        <p:nvSpPr>
          <p:cNvPr id="13" name="正方形/長方形 12">
            <a:extLst>
              <a:ext uri="{FF2B5EF4-FFF2-40B4-BE49-F238E27FC236}">
                <a16:creationId xmlns:a16="http://schemas.microsoft.com/office/drawing/2014/main" id="{2C045EE0-372D-A64A-BC8A-1DE2B75E3B7A}"/>
              </a:ext>
            </a:extLst>
          </p:cNvPr>
          <p:cNvSpPr/>
          <p:nvPr/>
        </p:nvSpPr>
        <p:spPr>
          <a:xfrm>
            <a:off x="1086801" y="3321755"/>
            <a:ext cx="4961467" cy="2862322"/>
          </a:xfrm>
          <a:prstGeom prst="rect">
            <a:avLst/>
          </a:prstGeom>
        </p:spPr>
        <p:txBody>
          <a:bodyPr wrap="square">
            <a:spAutoFit/>
          </a:bodyPr>
          <a:lstStyle/>
          <a:p>
            <a:r>
              <a:rPr lang="ja-JP" altLang="en-US" sz="2000">
                <a:latin typeface="+mj-ea"/>
                <a:ea typeface="+mj-ea"/>
              </a:rPr>
              <a:t>　介護福祉士として現場職員や施設長などの管理職として勤務経験。</a:t>
            </a:r>
            <a:r>
              <a:rPr lang="en-US" altLang="ja-JP" sz="2000" dirty="0">
                <a:latin typeface="+mj-ea"/>
                <a:ea typeface="+mj-ea"/>
              </a:rPr>
              <a:t>『</a:t>
            </a:r>
            <a:r>
              <a:rPr lang="ja-JP" altLang="en-US" sz="2000">
                <a:latin typeface="+mj-ea"/>
                <a:ea typeface="+mj-ea"/>
              </a:rPr>
              <a:t>いつまでもその人らしく生きる社会の実現</a:t>
            </a:r>
            <a:r>
              <a:rPr lang="en-US" altLang="ja-JP" sz="2000" dirty="0">
                <a:latin typeface="+mj-ea"/>
                <a:ea typeface="+mj-ea"/>
              </a:rPr>
              <a:t>』</a:t>
            </a:r>
            <a:r>
              <a:rPr lang="ja-JP" altLang="en-US" sz="2000">
                <a:latin typeface="+mj-ea"/>
                <a:ea typeface="+mj-ea"/>
              </a:rPr>
              <a:t>をキーワードに、介護を様々な垣根を越えて対話する場</a:t>
            </a:r>
            <a:r>
              <a:rPr lang="en-US" altLang="ja-JP" sz="2000" dirty="0">
                <a:latin typeface="+mj-ea"/>
                <a:ea typeface="+mj-ea"/>
              </a:rPr>
              <a:t>『</a:t>
            </a:r>
            <a:r>
              <a:rPr lang="ja-JP" altLang="en-US" sz="2000">
                <a:latin typeface="+mj-ea"/>
                <a:ea typeface="+mj-ea"/>
              </a:rPr>
              <a:t>介護ラボしゅう</a:t>
            </a:r>
            <a:r>
              <a:rPr lang="en-US" altLang="ja-JP" sz="2000" dirty="0">
                <a:latin typeface="+mj-ea"/>
                <a:ea typeface="+mj-ea"/>
              </a:rPr>
              <a:t>』</a:t>
            </a:r>
            <a:r>
              <a:rPr lang="ja-JP" altLang="en-US" sz="2000">
                <a:latin typeface="+mj-ea"/>
                <a:ea typeface="+mj-ea"/>
              </a:rPr>
              <a:t>を主宰。また</a:t>
            </a:r>
            <a:r>
              <a:rPr lang="en-US" altLang="ja-JP" sz="2000" dirty="0">
                <a:latin typeface="+mj-ea"/>
                <a:ea typeface="+mj-ea"/>
              </a:rPr>
              <a:t>『</a:t>
            </a:r>
            <a:r>
              <a:rPr lang="en" altLang="ja-JP" sz="2000" dirty="0">
                <a:latin typeface="+mj-ea"/>
                <a:ea typeface="+mj-ea"/>
              </a:rPr>
              <a:t>NPO</a:t>
            </a:r>
            <a:r>
              <a:rPr lang="ja-JP" altLang="en-US" sz="2000">
                <a:latin typeface="+mj-ea"/>
                <a:ea typeface="+mj-ea"/>
              </a:rPr>
              <a:t>法人</a:t>
            </a:r>
            <a:r>
              <a:rPr lang="en" altLang="ja-JP" sz="2000" dirty="0" err="1">
                <a:latin typeface="+mj-ea"/>
                <a:ea typeface="+mj-ea"/>
              </a:rPr>
              <a:t>Ubdobe</a:t>
            </a:r>
            <a:r>
              <a:rPr lang="en" altLang="ja-JP" sz="2000" dirty="0">
                <a:latin typeface="+mj-ea"/>
                <a:ea typeface="+mj-ea"/>
              </a:rPr>
              <a:t>』</a:t>
            </a:r>
            <a:r>
              <a:rPr lang="ja-JP" altLang="en-US" sz="2000">
                <a:latin typeface="+mj-ea"/>
                <a:ea typeface="+mj-ea"/>
              </a:rPr>
              <a:t>の理事として福祉のポジティブな視点での発信と福祉の担い手の増加に向けて様々な活動を行い全国で講演活動や講師なども勤める。</a:t>
            </a:r>
          </a:p>
        </p:txBody>
      </p:sp>
      <p:pic>
        <p:nvPicPr>
          <p:cNvPr id="15" name="図 14" descr="山の前に立つ男性&#10;&#10;自動的に生成された説明">
            <a:extLst>
              <a:ext uri="{FF2B5EF4-FFF2-40B4-BE49-F238E27FC236}">
                <a16:creationId xmlns:a16="http://schemas.microsoft.com/office/drawing/2014/main" id="{6E19E3BD-8AA0-0B46-8DAA-D7F82BD7481E}"/>
              </a:ext>
            </a:extLst>
          </p:cNvPr>
          <p:cNvPicPr>
            <a:picLocks noChangeAspect="1"/>
          </p:cNvPicPr>
          <p:nvPr/>
        </p:nvPicPr>
        <p:blipFill>
          <a:blip r:embed="rId2"/>
          <a:stretch>
            <a:fillRect/>
          </a:stretch>
        </p:blipFill>
        <p:spPr>
          <a:xfrm>
            <a:off x="6864880" y="1667498"/>
            <a:ext cx="4191000" cy="2787363"/>
          </a:xfrm>
          <a:prstGeom prst="rect">
            <a:avLst/>
          </a:prstGeom>
        </p:spPr>
      </p:pic>
      <p:sp>
        <p:nvSpPr>
          <p:cNvPr id="16" name="正方形/長方形 15">
            <a:extLst>
              <a:ext uri="{FF2B5EF4-FFF2-40B4-BE49-F238E27FC236}">
                <a16:creationId xmlns:a16="http://schemas.microsoft.com/office/drawing/2014/main" id="{17BA7D92-56AE-7143-9278-38FA078D287C}"/>
              </a:ext>
            </a:extLst>
          </p:cNvPr>
          <p:cNvSpPr/>
          <p:nvPr/>
        </p:nvSpPr>
        <p:spPr>
          <a:xfrm>
            <a:off x="846290" y="2094639"/>
            <a:ext cx="5442488" cy="830997"/>
          </a:xfrm>
          <a:prstGeom prst="rect">
            <a:avLst/>
          </a:prstGeom>
        </p:spPr>
        <p:txBody>
          <a:bodyPr wrap="square">
            <a:spAutoFit/>
          </a:bodyPr>
          <a:lstStyle/>
          <a:p>
            <a:pPr algn="ctr"/>
            <a:r>
              <a:rPr lang="ja-JP" altLang="en-US" sz="2400" b="1">
                <a:latin typeface="+mj-ea"/>
                <a:ea typeface="+mj-ea"/>
              </a:rPr>
              <a:t>中浜　崇之</a:t>
            </a:r>
            <a:endParaRPr lang="en-US" altLang="ja-JP" sz="2400" b="1" dirty="0">
              <a:latin typeface="+mj-ea"/>
              <a:ea typeface="+mj-ea"/>
            </a:endParaRPr>
          </a:p>
          <a:p>
            <a:pPr algn="ctr"/>
            <a:r>
              <a:rPr lang="en-US" altLang="ja-JP" sz="2400" b="1" dirty="0">
                <a:latin typeface="+mj-ea"/>
                <a:ea typeface="+mj-ea"/>
              </a:rPr>
              <a:t>(TAKAYUKI NAKAHAMA)</a:t>
            </a:r>
            <a:endParaRPr lang="ja-JP" altLang="en-US" sz="2400" b="1">
              <a:latin typeface="+mj-ea"/>
              <a:ea typeface="+mj-ea"/>
            </a:endParaRPr>
          </a:p>
        </p:txBody>
      </p:sp>
    </p:spTree>
    <p:extLst>
      <p:ext uri="{BB962C8B-B14F-4D97-AF65-F5344CB8AC3E}">
        <p14:creationId xmlns:p14="http://schemas.microsoft.com/office/powerpoint/2010/main" val="239514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F3803F0-CC58-264F-B8AB-6AAB78CA231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3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BAF5A8A-2B7C-4C41-A349-7365B439B5D3}"/>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図 3">
            <a:extLst>
              <a:ext uri="{FF2B5EF4-FFF2-40B4-BE49-F238E27FC236}">
                <a16:creationId xmlns:a16="http://schemas.microsoft.com/office/drawing/2014/main" id="{8ED2F751-B525-7344-B2FC-FB72B0AA5FE0}"/>
              </a:ext>
            </a:extLst>
          </p:cNvPr>
          <p:cNvPicPr>
            <a:picLocks noChangeAspect="1"/>
          </p:cNvPicPr>
          <p:nvPr/>
        </p:nvPicPr>
        <p:blipFill>
          <a:blip r:embed="rId3"/>
          <a:stretch>
            <a:fillRect/>
          </a:stretch>
        </p:blipFill>
        <p:spPr>
          <a:xfrm>
            <a:off x="6096000" y="3429000"/>
            <a:ext cx="6096000" cy="4572000"/>
          </a:xfrm>
          <a:prstGeom prst="rect">
            <a:avLst/>
          </a:prstGeom>
        </p:spPr>
      </p:pic>
    </p:spTree>
    <p:extLst>
      <p:ext uri="{BB962C8B-B14F-4D97-AF65-F5344CB8AC3E}">
        <p14:creationId xmlns:p14="http://schemas.microsoft.com/office/powerpoint/2010/main" val="58897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CD72EDD-252C-EE4C-9CBE-7DE8D0294C22}"/>
              </a:ext>
            </a:extLst>
          </p:cNvPr>
          <p:cNvPicPr>
            <a:picLocks noChangeAspect="1"/>
          </p:cNvPicPr>
          <p:nvPr/>
        </p:nvPicPr>
        <p:blipFill>
          <a:blip r:embed="rId2"/>
          <a:stretch>
            <a:fillRect/>
          </a:stretch>
        </p:blipFill>
        <p:spPr>
          <a:xfrm>
            <a:off x="0" y="8467"/>
            <a:ext cx="12192000" cy="6849533"/>
          </a:xfrm>
          <a:prstGeom prst="rect">
            <a:avLst/>
          </a:prstGeom>
        </p:spPr>
      </p:pic>
      <p:pic>
        <p:nvPicPr>
          <p:cNvPr id="3" name="図 2" descr="男性の写真のコラージュ&#10;&#10;自動的に生成された説明">
            <a:extLst>
              <a:ext uri="{FF2B5EF4-FFF2-40B4-BE49-F238E27FC236}">
                <a16:creationId xmlns:a16="http://schemas.microsoft.com/office/drawing/2014/main" id="{E9CFE5D9-2785-7840-8BFD-F22E9DC999A5}"/>
              </a:ext>
            </a:extLst>
          </p:cNvPr>
          <p:cNvPicPr>
            <a:picLocks noChangeAspect="1"/>
          </p:cNvPicPr>
          <p:nvPr/>
        </p:nvPicPr>
        <p:blipFill>
          <a:blip r:embed="rId3"/>
          <a:stretch>
            <a:fillRect/>
          </a:stretch>
        </p:blipFill>
        <p:spPr>
          <a:xfrm>
            <a:off x="2476517" y="1169485"/>
            <a:ext cx="7238965" cy="4125432"/>
          </a:xfrm>
          <a:prstGeom prst="rect">
            <a:avLst/>
          </a:prstGeom>
        </p:spPr>
      </p:pic>
    </p:spTree>
    <p:extLst>
      <p:ext uri="{BB962C8B-B14F-4D97-AF65-F5344CB8AC3E}">
        <p14:creationId xmlns:p14="http://schemas.microsoft.com/office/powerpoint/2010/main" val="228510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が含まれている画像&#10;&#10;自動的に生成された説明">
            <a:extLst>
              <a:ext uri="{FF2B5EF4-FFF2-40B4-BE49-F238E27FC236}">
                <a16:creationId xmlns:a16="http://schemas.microsoft.com/office/drawing/2014/main" id="{1E6B0110-CF03-4848-A3B6-B03C261248F3}"/>
              </a:ext>
            </a:extLst>
          </p:cNvPr>
          <p:cNvPicPr>
            <a:picLocks noChangeAspect="1"/>
          </p:cNvPicPr>
          <p:nvPr/>
        </p:nvPicPr>
        <p:blipFill>
          <a:blip r:embed="rId2"/>
          <a:stretch>
            <a:fillRect/>
          </a:stretch>
        </p:blipFill>
        <p:spPr>
          <a:xfrm>
            <a:off x="0" y="4233"/>
            <a:ext cx="12192000" cy="6849533"/>
          </a:xfrm>
          <a:prstGeom prst="rect">
            <a:avLst/>
          </a:prstGeom>
        </p:spPr>
      </p:pic>
      <p:pic>
        <p:nvPicPr>
          <p:cNvPr id="5" name="図 4" descr="QR コード&#10;&#10;自動的に生成された説明">
            <a:extLst>
              <a:ext uri="{FF2B5EF4-FFF2-40B4-BE49-F238E27FC236}">
                <a16:creationId xmlns:a16="http://schemas.microsoft.com/office/drawing/2014/main" id="{DBCF89AB-F8BD-5D4E-89DF-6DA6634DD6D0}"/>
              </a:ext>
            </a:extLst>
          </p:cNvPr>
          <p:cNvPicPr>
            <a:picLocks noChangeAspect="1"/>
          </p:cNvPicPr>
          <p:nvPr/>
        </p:nvPicPr>
        <p:blipFill>
          <a:blip r:embed="rId3"/>
          <a:stretch>
            <a:fillRect/>
          </a:stretch>
        </p:blipFill>
        <p:spPr>
          <a:xfrm>
            <a:off x="8736037" y="3986042"/>
            <a:ext cx="1256714" cy="1256714"/>
          </a:xfrm>
          <a:prstGeom prst="rect">
            <a:avLst/>
          </a:prstGeom>
        </p:spPr>
      </p:pic>
    </p:spTree>
    <p:extLst>
      <p:ext uri="{BB962C8B-B14F-4D97-AF65-F5344CB8AC3E}">
        <p14:creationId xmlns:p14="http://schemas.microsoft.com/office/powerpoint/2010/main" val="15149123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147</Words>
  <Application>Microsoft Office PowerPoint</Application>
  <PresentationFormat>ワイド画面</PresentationFormat>
  <Paragraphs>11</Paragraphs>
  <Slides>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游ゴシック</vt:lpstr>
      <vt:lpstr>游ゴシック Light</vt:lpstr>
      <vt:lpstr>Arial</vt:lpstr>
      <vt:lpstr>Office テーマ</vt:lpstr>
      <vt:lpstr>PowerPoint プレゼンテーション</vt:lpstr>
      <vt:lpstr>自己紹介</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dc:creator>
  <cp:lastModifiedBy>小笠原 靖治</cp:lastModifiedBy>
  <cp:revision>4</cp:revision>
  <dcterms:created xsi:type="dcterms:W3CDTF">2020-09-14T02:59:39Z</dcterms:created>
  <dcterms:modified xsi:type="dcterms:W3CDTF">2020-10-02T00:33:08Z</dcterms:modified>
</cp:coreProperties>
</file>