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44" r:id="rId3"/>
    <p:sldMasterId id="2147483756" r:id="rId4"/>
    <p:sldMasterId id="2147483768" r:id="rId5"/>
  </p:sldMasterIdLst>
  <p:sldIdLst>
    <p:sldId id="266" r:id="rId6"/>
    <p:sldId id="271" r:id="rId7"/>
    <p:sldId id="267" r:id="rId8"/>
    <p:sldId id="272" r:id="rId9"/>
    <p:sldId id="262" r:id="rId10"/>
    <p:sldId id="273" r:id="rId11"/>
    <p:sldId id="270" r:id="rId12"/>
    <p:sldId id="256" r:id="rId13"/>
    <p:sldId id="26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025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9742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723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60077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08677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92351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809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301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0595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91793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94787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1269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46442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6123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3841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4227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10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548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11825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807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1924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2780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1269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4644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6123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38412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4227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10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548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11825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807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19249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2780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80343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4182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1431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10221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5522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08681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04282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11979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53681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42509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518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476672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はじめまして</a:t>
            </a:r>
            <a:endParaRPr lang="en-US" altLang="ja-JP" sz="280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現場密着型コミュニティ </a:t>
            </a:r>
            <a:r>
              <a:rPr lang="ja-JP" altLang="en-US" sz="2800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</a:t>
            </a:r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スぽーとです</a:t>
            </a:r>
            <a:endParaRPr lang="en-US" altLang="ja-JP" sz="280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7846"/>
          <a:stretch/>
        </p:blipFill>
        <p:spPr>
          <a:xfrm>
            <a:off x="107504" y="1892966"/>
            <a:ext cx="2938604" cy="36242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68141" y="599486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私たちは今、</a:t>
            </a:r>
            <a:r>
              <a:rPr lang="en-US" altLang="ja-JP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人のメンバーで活動しています</a:t>
            </a:r>
            <a:endParaRPr lang="en-US" altLang="ja-JP" sz="280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C:\Users\MCS824\Pictures\Screenpresso\2020-10-01_15h43_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r="1823"/>
          <a:stretch/>
        </p:blipFill>
        <p:spPr bwMode="auto">
          <a:xfrm>
            <a:off x="3131840" y="1892966"/>
            <a:ext cx="5860473" cy="36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310784"/>
            <a:ext cx="1044561" cy="10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079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1380" y="285293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大事にしたいテーマは  </a:t>
            </a:r>
            <a:r>
              <a:rPr lang="ja-JP" altLang="en-US" sz="3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「まじわりのはじまり」</a:t>
            </a:r>
            <a:endParaRPr lang="en-US" altLang="ja-JP" sz="360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70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S824\Pictures\Screenpresso\2020-10-01_15h53_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51928"/>
          <a:stretch/>
        </p:blipFill>
        <p:spPr bwMode="auto">
          <a:xfrm>
            <a:off x="1233925" y="448041"/>
            <a:ext cx="6739576" cy="33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CS824\Pictures\Screenpresso\2020-10-01_15h53_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14857"/>
          <a:stretch/>
        </p:blipFill>
        <p:spPr bwMode="auto">
          <a:xfrm>
            <a:off x="1520134" y="3966089"/>
            <a:ext cx="6167158" cy="26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07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S824\Pictures\Screenpresso\2020-10-01_15h53_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6" r="55251"/>
          <a:stretch/>
        </p:blipFill>
        <p:spPr bwMode="auto">
          <a:xfrm>
            <a:off x="1619672" y="4299256"/>
            <a:ext cx="5754136" cy="22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CS824\Pictures\Screenpresso\2020-10-01_15h53_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/>
          <a:stretch/>
        </p:blipFill>
        <p:spPr bwMode="auto">
          <a:xfrm>
            <a:off x="1187624" y="567374"/>
            <a:ext cx="6768752" cy="34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7621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5058896" cy="33725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332655"/>
            <a:ext cx="5058896" cy="33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362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S824\Pictures\Screenpresso\2020-10-01_15h54_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9" t="34151"/>
          <a:stretch/>
        </p:blipFill>
        <p:spPr bwMode="auto">
          <a:xfrm>
            <a:off x="1642031" y="4434586"/>
            <a:ext cx="61018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CS824\Pictures\Screenpresso\2020-10-01_15h54_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r="52017"/>
          <a:stretch/>
        </p:blipFill>
        <p:spPr bwMode="auto">
          <a:xfrm>
            <a:off x="997526" y="476672"/>
            <a:ext cx="7390897" cy="37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6858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488919" y="476672"/>
            <a:ext cx="5347634" cy="34816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29238" r="13397"/>
          <a:stretch/>
        </p:blipFill>
        <p:spPr>
          <a:xfrm>
            <a:off x="3863496" y="3501008"/>
            <a:ext cx="4968552" cy="29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9709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2" y="2564904"/>
            <a:ext cx="8170264" cy="38164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52" y="430793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こんなとこにもちゃっかり</a:t>
            </a:r>
            <a:r>
              <a:rPr kumimoji="1"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3200" dirty="0">
                <a:solidFill>
                  <a:srgbClr val="FF5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kumimoji="1"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しゃべり相談室」</a:t>
            </a:r>
            <a:endParaRPr kumimoji="1" lang="en-US" altLang="ja-JP" sz="3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2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介護のお仕事に興味のある方や</a:t>
            </a:r>
            <a:endParaRPr kumimoji="1" lang="en-US" altLang="ja-JP" sz="2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人間関係やコミュニケーションに悩んでいる介護職員を</a:t>
            </a:r>
            <a:endParaRPr kumimoji="1" lang="en-US" altLang="ja-JP" sz="2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サポートしていきたいと思っています</a:t>
            </a:r>
            <a:endParaRPr kumimoji="1" lang="en-US" altLang="ja-JP" sz="2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 flipV="1">
            <a:off x="2195736" y="5013176"/>
            <a:ext cx="4752528" cy="4890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4174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332656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ご清聴、ありがとうございました</a:t>
            </a:r>
            <a:endParaRPr lang="en-US" altLang="ja-JP" sz="3200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6" y="1052736"/>
            <a:ext cx="7183875" cy="47533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60040" y="5940569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5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仲</a:t>
            </a:r>
            <a:r>
              <a:rPr lang="ja-JP" altLang="en-US" sz="24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間募集中　 学生でも介護職でも</a:t>
            </a:r>
            <a:r>
              <a:rPr lang="en-US" altLang="ja-JP" sz="24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WELCOME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00" b="95000" l="1800" r="91000">
                        <a14:foregroundMark x1="38200" y1="75400" x2="45600" y2="62800"/>
                        <a14:foregroundMark x1="56000" y1="71400" x2="59400" y2="74000"/>
                        <a14:foregroundMark x1="56800" y1="66000" x2="63600" y2="78200"/>
                        <a14:foregroundMark x1="57600" y1="81600" x2="57000" y2="92000"/>
                        <a14:foregroundMark x1="42400" y1="84000" x2="40800" y2="91200"/>
                        <a14:foregroundMark x1="42400" y1="83800" x2="42400" y2="83800"/>
                        <a14:foregroundMark x1="70400" y1="33200" x2="62400" y2="33000"/>
                        <a14:foregroundMark x1="65400" y1="30600" x2="69400" y2="30000"/>
                        <a14:foregroundMark x1="71200" y1="30800" x2="71200" y2="30800"/>
                        <a14:backgroundMark x1="29600" y1="56800" x2="29600" y2="56800"/>
                        <a14:backgroundMark x1="31400" y1="62200" x2="31400" y2="62200"/>
                        <a14:backgroundMark x1="27200" y1="50600" x2="27200" y2="50600"/>
                        <a14:backgroundMark x1="26000" y1="48600" x2="26000" y2="48600"/>
                        <a14:backgroundMark x1="27000" y1="54200" x2="27000" y2="54200"/>
                        <a14:backgroundMark x1="37200" y1="65200" x2="37200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7317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7383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79</Words>
  <Application>Microsoft Office PowerPoint</Application>
  <PresentationFormat>画面に合わせる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BIZ UDPゴシック</vt:lpstr>
      <vt:lpstr>Arial</vt:lpstr>
      <vt:lpstr>Calibri</vt:lpstr>
      <vt:lpstr>Office テーマ</vt:lpstr>
      <vt:lpstr>3_Office テーマ</vt:lpstr>
      <vt:lpstr>1_Office テーマ</vt:lpstr>
      <vt:lpstr>2_Office テーマ</vt:lpstr>
      <vt:lpstr>5_Office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北村　紋世</dc:creator>
  <cp:lastModifiedBy>小笠原 靖治</cp:lastModifiedBy>
  <cp:revision>22</cp:revision>
  <dcterms:created xsi:type="dcterms:W3CDTF">2019-12-08T02:20:42Z</dcterms:created>
  <dcterms:modified xsi:type="dcterms:W3CDTF">2020-10-01T09:38:57Z</dcterms:modified>
</cp:coreProperties>
</file>