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44" r:id="rId3"/>
    <p:sldMasterId id="2147483756" r:id="rId4"/>
    <p:sldMasterId id="2147483768" r:id="rId5"/>
  </p:sldMasterIdLst>
  <p:sldIdLst>
    <p:sldId id="266" r:id="rId6"/>
    <p:sldId id="271" r:id="rId7"/>
    <p:sldId id="267" r:id="rId8"/>
    <p:sldId id="272" r:id="rId9"/>
    <p:sldId id="262" r:id="rId10"/>
    <p:sldId id="273" r:id="rId11"/>
    <p:sldId id="270" r:id="rId12"/>
    <p:sldId id="256" r:id="rId13"/>
    <p:sldId id="260" r:id="rId1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FF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280252"/>
      </p:ext>
    </p:extLst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97426"/>
      </p:ext>
    </p:extLst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47234"/>
      </p:ext>
    </p:extLst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360077"/>
      </p:ext>
    </p:extLst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08677"/>
      </p:ext>
    </p:extLst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92351"/>
      </p:ext>
    </p:extLst>
  </p:cSld>
  <p:clrMapOvr>
    <a:masterClrMapping/>
  </p:clrMapOvr>
  <p:transition spd="slow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48094"/>
      </p:ext>
    </p:extLst>
  </p:cSld>
  <p:clrMapOvr>
    <a:masterClrMapping/>
  </p:clrMapOvr>
  <p:transition spd="slow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643010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70595"/>
      </p:ext>
    </p:extLst>
  </p:cSld>
  <p:clrMapOvr>
    <a:masterClrMapping/>
  </p:clrMapOvr>
  <p:transition spd="slow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991793"/>
      </p:ext>
    </p:extLst>
  </p:cSld>
  <p:clrMapOvr>
    <a:masterClrMapping/>
  </p:clrMapOvr>
  <p:transition spd="slow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94787"/>
      </p:ext>
    </p:extLst>
  </p:cSld>
  <p:clrMapOvr>
    <a:masterClrMapping/>
  </p:clrMapOvr>
  <p:transition spd="slow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741269"/>
      </p:ext>
    </p:extLst>
  </p:cSld>
  <p:clrMapOvr>
    <a:masterClrMapping/>
  </p:clrMapOvr>
  <p:transition spd="slow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446442"/>
      </p:ext>
    </p:extLst>
  </p:cSld>
  <p:clrMapOvr>
    <a:masterClrMapping/>
  </p:clrMapOvr>
  <p:transition spd="slow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086123"/>
      </p:ext>
    </p:extLst>
  </p:cSld>
  <p:clrMapOvr>
    <a:masterClrMapping/>
  </p:clrMapOvr>
  <p:transition spd="slow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38412"/>
      </p:ext>
    </p:extLst>
  </p:cSld>
  <p:clrMapOvr>
    <a:masterClrMapping/>
  </p:clrMapOvr>
  <p:transition spd="slow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914227"/>
      </p:ext>
    </p:extLst>
  </p:cSld>
  <p:clrMapOvr>
    <a:masterClrMapping/>
  </p:clrMapOvr>
  <p:transition spd="slow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16100"/>
      </p:ext>
    </p:extLst>
  </p:cSld>
  <p:clrMapOvr>
    <a:masterClrMapping/>
  </p:clrMapOvr>
  <p:transition spd="slow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055482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611825"/>
      </p:ext>
    </p:extLst>
  </p:cSld>
  <p:clrMapOvr>
    <a:masterClrMapping/>
  </p:clrMapOvr>
  <p:transition spd="slow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2807"/>
      </p:ext>
    </p:extLst>
  </p:cSld>
  <p:clrMapOvr>
    <a:masterClrMapping/>
  </p:clrMapOvr>
  <p:transition spd="slow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19249"/>
      </p:ext>
    </p:extLst>
  </p:cSld>
  <p:clrMapOvr>
    <a:masterClrMapping/>
  </p:clrMapOvr>
  <p:transition spd="slow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552780"/>
      </p:ext>
    </p:extLst>
  </p:cSld>
  <p:clrMapOvr>
    <a:masterClrMapping/>
  </p:clrMapOvr>
  <p:transition spd="slow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741269"/>
      </p:ext>
    </p:extLst>
  </p:cSld>
  <p:clrMapOvr>
    <a:masterClrMapping/>
  </p:clrMapOvr>
  <p:transition spd="slow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446442"/>
      </p:ext>
    </p:extLst>
  </p:cSld>
  <p:clrMapOvr>
    <a:masterClrMapping/>
  </p:clrMapOvr>
  <p:transition spd="slow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086123"/>
      </p:ext>
    </p:extLst>
  </p:cSld>
  <p:clrMapOvr>
    <a:masterClrMapping/>
  </p:clrMapOvr>
  <p:transition spd="slow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38412"/>
      </p:ext>
    </p:extLst>
  </p:cSld>
  <p:clrMapOvr>
    <a:masterClrMapping/>
  </p:clrMapOvr>
  <p:transition spd="slow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914227"/>
      </p:ext>
    </p:extLst>
  </p:cSld>
  <p:clrMapOvr>
    <a:masterClrMapping/>
  </p:clrMapOvr>
  <p:transition spd="slow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16100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055482"/>
      </p:ext>
    </p:extLst>
  </p:cSld>
  <p:clrMapOvr>
    <a:masterClrMapping/>
  </p:clrMapOvr>
  <p:transition spd="slow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611825"/>
      </p:ext>
    </p:extLst>
  </p:cSld>
  <p:clrMapOvr>
    <a:masterClrMapping/>
  </p:clrMapOvr>
  <p:transition spd="slow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2807"/>
      </p:ext>
    </p:extLst>
  </p:cSld>
  <p:clrMapOvr>
    <a:masterClrMapping/>
  </p:clrMapOvr>
  <p:transition spd="slow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19249"/>
      </p:ext>
    </p:extLst>
  </p:cSld>
  <p:clrMapOvr>
    <a:masterClrMapping/>
  </p:clrMapOvr>
  <p:transition spd="slow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552780"/>
      </p:ext>
    </p:extLst>
  </p:cSld>
  <p:clrMapOvr>
    <a:masterClrMapping/>
  </p:clrMapOvr>
  <p:transition spd="slow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880343"/>
      </p:ext>
    </p:extLst>
  </p:cSld>
  <p:clrMapOvr>
    <a:masterClrMapping/>
  </p:clrMapOvr>
  <p:transition spd="slow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184182"/>
      </p:ext>
    </p:extLst>
  </p:cSld>
  <p:clrMapOvr>
    <a:masterClrMapping/>
  </p:clrMapOvr>
  <p:transition spd="slow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651431"/>
      </p:ext>
    </p:extLst>
  </p:cSld>
  <p:clrMapOvr>
    <a:masterClrMapping/>
  </p:clrMapOvr>
  <p:transition spd="slow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010221"/>
      </p:ext>
    </p:extLst>
  </p:cSld>
  <p:clrMapOvr>
    <a:masterClrMapping/>
  </p:clrMapOvr>
  <p:transition spd="slow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155224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308681"/>
      </p:ext>
    </p:extLst>
  </p:cSld>
  <p:clrMapOvr>
    <a:masterClrMapping/>
  </p:clrMapOvr>
  <p:transition spd="slow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004282"/>
      </p:ext>
    </p:extLst>
  </p:cSld>
  <p:clrMapOvr>
    <a:masterClrMapping/>
  </p:clrMapOvr>
  <p:transition spd="slow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911979"/>
      </p:ext>
    </p:extLst>
  </p:cSld>
  <p:clrMapOvr>
    <a:masterClrMapping/>
  </p:clrMapOvr>
  <p:transition spd="slow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53681"/>
      </p:ext>
    </p:extLst>
  </p:cSld>
  <p:clrMapOvr>
    <a:masterClrMapping/>
  </p:clrMapOvr>
  <p:transition spd="slow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442509"/>
      </p:ext>
    </p:extLst>
  </p:cSld>
  <p:clrMapOvr>
    <a:masterClrMapping/>
  </p:clrMapOvr>
  <p:transition spd="slow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845186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2020/10/1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393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18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18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2020/10/1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5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251520" y="476672"/>
            <a:ext cx="8604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はじめまして</a:t>
            </a:r>
            <a:endParaRPr lang="en-US" altLang="ja-JP" sz="2800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8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現場密着型コミュニティ </a:t>
            </a:r>
            <a:r>
              <a:rPr lang="ja-JP" altLang="en-US" sz="2800" dirty="0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</a:t>
            </a:r>
            <a:r>
              <a:rPr lang="ja-JP" altLang="en-US" sz="28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スぽーとです</a:t>
            </a:r>
            <a:endParaRPr lang="en-US" altLang="ja-JP" sz="2800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2" r="7846"/>
          <a:stretch/>
        </p:blipFill>
        <p:spPr>
          <a:xfrm>
            <a:off x="107504" y="1892966"/>
            <a:ext cx="2938604" cy="3624266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368141" y="5994866"/>
            <a:ext cx="8604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8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私たちは今、</a:t>
            </a:r>
            <a:r>
              <a:rPr lang="en-US" altLang="ja-JP" sz="28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sz="28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人のメンバーで活動しています</a:t>
            </a:r>
            <a:endParaRPr lang="en-US" altLang="ja-JP" sz="2800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26" name="Picture 2" descr="C:\Users\MCS824\Pictures\Screenpresso\2020-10-01_15h43_4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r="1823"/>
          <a:stretch/>
        </p:blipFill>
        <p:spPr bwMode="auto">
          <a:xfrm>
            <a:off x="3131840" y="1892966"/>
            <a:ext cx="5860473" cy="362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310784"/>
            <a:ext cx="1044561" cy="104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90794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271380" y="2852936"/>
            <a:ext cx="8604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大事にしたいテーマは  </a:t>
            </a:r>
            <a:r>
              <a:rPr lang="ja-JP" altLang="en-US" sz="36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「まじわりのはじまり」</a:t>
            </a:r>
            <a:endParaRPr lang="en-US" altLang="ja-JP" sz="3600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2809709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CS824\Pictures\Screenpresso\2020-10-01_15h53_2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" r="51928"/>
          <a:stretch/>
        </p:blipFill>
        <p:spPr bwMode="auto">
          <a:xfrm>
            <a:off x="1233925" y="448041"/>
            <a:ext cx="6739576" cy="338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MCS824\Pictures\Screenpresso\2020-10-01_15h53_2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5" t="14857"/>
          <a:stretch/>
        </p:blipFill>
        <p:spPr bwMode="auto">
          <a:xfrm>
            <a:off x="1520134" y="3966089"/>
            <a:ext cx="6167158" cy="267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690794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CS824\Pictures\Screenpresso\2020-10-01_15h53_5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6" r="55251"/>
          <a:stretch/>
        </p:blipFill>
        <p:spPr bwMode="auto">
          <a:xfrm>
            <a:off x="1619672" y="4299256"/>
            <a:ext cx="5754136" cy="222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CS824\Pictures\Screenpresso\2020-10-01_15h53_5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7"/>
          <a:stretch/>
        </p:blipFill>
        <p:spPr bwMode="auto">
          <a:xfrm>
            <a:off x="1187624" y="567374"/>
            <a:ext cx="6768752" cy="343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876218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12976"/>
            <a:ext cx="5058896" cy="3372597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332655"/>
            <a:ext cx="5058896" cy="337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53624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CS824\Pictures\Screenpresso\2020-10-01_15h54_1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9" t="34151"/>
          <a:stretch/>
        </p:blipFill>
        <p:spPr bwMode="auto">
          <a:xfrm>
            <a:off x="1642031" y="4434586"/>
            <a:ext cx="610188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CS824\Pictures\Screenpresso\2020-10-01_15h54_1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r="52017"/>
          <a:stretch/>
        </p:blipFill>
        <p:spPr bwMode="auto">
          <a:xfrm>
            <a:off x="997526" y="476672"/>
            <a:ext cx="7390897" cy="374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468582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488919" y="476672"/>
            <a:ext cx="5347634" cy="3481652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0" t="29238" r="13397"/>
          <a:stretch/>
        </p:blipFill>
        <p:spPr>
          <a:xfrm>
            <a:off x="3863496" y="3501008"/>
            <a:ext cx="4968552" cy="298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09709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92" y="2564904"/>
            <a:ext cx="8170264" cy="3816424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539552" y="430793"/>
            <a:ext cx="81369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こんなとこにもちゃっかり</a:t>
            </a:r>
            <a:r>
              <a:rPr kumimoji="1" lang="en-US" altLang="ja-JP" sz="2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kumimoji="1" lang="ja-JP" altLang="en-US" sz="2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kumimoji="1" lang="ja-JP" altLang="en-US" sz="3200" dirty="0">
                <a:solidFill>
                  <a:srgbClr val="FF5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</a:t>
            </a:r>
            <a:r>
              <a:rPr kumimoji="1"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しゃべり相談室」</a:t>
            </a:r>
            <a:endParaRPr kumimoji="1" lang="en-US" altLang="ja-JP"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24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介護のお仕事に興味のある方や</a:t>
            </a:r>
            <a:endParaRPr kumimoji="1" lang="en-US" altLang="ja-JP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人間関係やコミュニケーションに悩んでいる介護職員を</a:t>
            </a:r>
            <a:endParaRPr kumimoji="1" lang="en-US" altLang="ja-JP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サポートしていきたいと思っています</a:t>
            </a:r>
            <a:endParaRPr kumimoji="1" lang="en-US" altLang="ja-JP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 flipV="1">
            <a:off x="2195736" y="5013176"/>
            <a:ext cx="4752528" cy="4890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41749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251520" y="332656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ご清聴、ありがとうございました</a:t>
            </a:r>
            <a:endParaRPr lang="en-US" altLang="ja-JP" sz="3200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06" y="1052736"/>
            <a:ext cx="7183875" cy="4753331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360040" y="5940569"/>
            <a:ext cx="8604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solidFill>
                  <a:srgbClr val="FF5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仲</a:t>
            </a:r>
            <a:r>
              <a:rPr lang="ja-JP" altLang="en-US" sz="24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間募集中　 学生でも介護職でも</a:t>
            </a:r>
            <a:r>
              <a:rPr lang="en-US" altLang="ja-JP" sz="2400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WELCOME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00" b="95000" l="1800" r="91000">
                        <a14:foregroundMark x1="38200" y1="75400" x2="45600" y2="62800"/>
                        <a14:foregroundMark x1="56000" y1="71400" x2="59400" y2="74000"/>
                        <a14:foregroundMark x1="56800" y1="66000" x2="63600" y2="78200"/>
                        <a14:foregroundMark x1="57600" y1="81600" x2="57000" y2="92000"/>
                        <a14:foregroundMark x1="42400" y1="84000" x2="40800" y2="91200"/>
                        <a14:foregroundMark x1="42400" y1="83800" x2="42400" y2="83800"/>
                        <a14:foregroundMark x1="70400" y1="33200" x2="62400" y2="33000"/>
                        <a14:foregroundMark x1="65400" y1="30600" x2="69400" y2="30000"/>
                        <a14:foregroundMark x1="71200" y1="30800" x2="71200" y2="30800"/>
                        <a14:backgroundMark x1="29600" y1="56800" x2="29600" y2="56800"/>
                        <a14:backgroundMark x1="31400" y1="62200" x2="31400" y2="62200"/>
                        <a14:backgroundMark x1="27200" y1="50600" x2="27200" y2="50600"/>
                        <a14:backgroundMark x1="26000" y1="48600" x2="26000" y2="48600"/>
                        <a14:backgroundMark x1="27000" y1="54200" x2="27000" y2="54200"/>
                        <a14:backgroundMark x1="37200" y1="65200" x2="37200" y2="65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173173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07383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79</Words>
  <Application>Microsoft Office PowerPoint</Application>
  <PresentationFormat>画面に合わせる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BIZ UDPゴシック</vt:lpstr>
      <vt:lpstr>Arial</vt:lpstr>
      <vt:lpstr>Calibri</vt:lpstr>
      <vt:lpstr>Office テーマ</vt:lpstr>
      <vt:lpstr>3_Office テーマ</vt:lpstr>
      <vt:lpstr>1_Office テーマ</vt:lpstr>
      <vt:lpstr>2_Office テーマ</vt:lpstr>
      <vt:lpstr>5_Office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北村　紋世</dc:creator>
  <cp:lastModifiedBy>小笠原 靖治</cp:lastModifiedBy>
  <cp:revision>22</cp:revision>
  <dcterms:created xsi:type="dcterms:W3CDTF">2019-12-08T02:20:42Z</dcterms:created>
  <dcterms:modified xsi:type="dcterms:W3CDTF">2020-10-01T09:38:57Z</dcterms:modified>
</cp:coreProperties>
</file>